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10" y="-34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dalovrin.com/" TargetMode="External"/><Relationship Id="rId2" Type="http://schemas.openxmlformats.org/officeDocument/2006/relationships/hyperlink" Target="https://www.usamv.ro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ma.ro/" TargetMode="External"/><Relationship Id="rId5" Type="http://schemas.openxmlformats.org/officeDocument/2006/relationships/hyperlink" Target="https://www.cercetarepomicola-constanta.ro/" TargetMode="External"/><Relationship Id="rId4" Type="http://schemas.openxmlformats.org/officeDocument/2006/relationships/hyperlink" Target="https://www.ucv.r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610600" cy="1905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ADER </a:t>
            </a:r>
            <a:r>
              <a:rPr lang="en-US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6.1.9</a:t>
            </a:r>
            <a:r>
              <a:rPr lang="ro-RO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o-RO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Influența aplicării ecoschemelor privind culturile permanente in plantațiile pomicole in contextul asigurării biodiversității și impactului asupra mediului</a:t>
            </a:r>
            <a:br>
              <a:rPr lang="ro-RO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b="1" dirty="0" smtClean="0"/>
              <a:t/>
            </a:r>
            <a:br>
              <a:rPr lang="ro-RO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419600"/>
            <a:ext cx="8991600" cy="1752600"/>
          </a:xfrm>
        </p:spPr>
        <p:txBody>
          <a:bodyPr>
            <a:noAutofit/>
          </a:bodyPr>
          <a:lstStyle/>
          <a:p>
            <a:pPr algn="ctr"/>
            <a:r>
              <a:rPr lang="vi-VN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Coordonator</a:t>
            </a:r>
            <a:r>
              <a:rPr lang="vi-VN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 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Institutul de Cercetare-Dezvoltare pentru Pomicultură Pitești-Mărăcineni </a:t>
            </a:r>
            <a:endParaRPr lang="ro-RO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o-RO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o-RO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artener </a:t>
            </a:r>
            <a:r>
              <a:rPr lang="vi-VN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Stațiunea de Cercetare-Dezvoltare pentru Pomicultură </a:t>
            </a:r>
            <a:r>
              <a:rPr lang="vi-VN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Iași</a:t>
            </a:r>
            <a:endParaRPr lang="ro-RO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Responsabil</a:t>
            </a:r>
            <a:r>
              <a:rPr lang="ro-RO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SCDP Iași</a:t>
            </a:r>
            <a:r>
              <a:rPr lang="vi-VN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vi-V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ing. Turcu Cristina Ionela, cercetător științific gr. III</a:t>
            </a: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499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7030" y="381000"/>
            <a:ext cx="77724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o-RO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o-RO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REZUMAT:</a:t>
            </a:r>
          </a:p>
          <a:p>
            <a:pPr algn="just"/>
            <a:r>
              <a:rPr lang="vi-V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Proiectul 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vine în sprijinul ecoschemelor privind înierbarea între rândurile din plantațiile pomicole, inclusiv din sectorul pepinieristic, oferind soluții viabile fermierilor activi, care practică o pomicultură modernă, dar în același timp, prietenoasă cu mediul.</a:t>
            </a:r>
          </a:p>
          <a:p>
            <a:pPr algn="just"/>
            <a:r>
              <a:rPr lang="vi-V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Obiectivul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general al proiectului vizează realizarea unui ecosistem pomicol sustenabil, prin identificarea și introducerea în plantațiile pomicole a unor specii benefice (benzi florale, plante acoperitoare, plante sanitar și acompaniatoare), precum și a elementelor tehnologice care permit crearea acestui ecosistem</a:t>
            </a:r>
            <a:r>
              <a:rPr lang="vi-V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7030" y="2286000"/>
            <a:ext cx="79248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 </a:t>
            </a:r>
            <a:r>
              <a:rPr lang="vi-VN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generale</a:t>
            </a:r>
            <a:endParaRPr lang="vi-V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Finanțare: 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Bugetul de stat – Ministerul Agriculturii și Dezvoltării Rurale (MADR), Plan sectorial 2023-2026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 nr.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6.1.9/18.07.2023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Valoarea proiectului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1.200.000 lei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Durata proiectului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36 luni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Perioada de derulare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18.07.2023 – 30.06.2026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Contractor</a:t>
            </a: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Institutul de Cercetare-Dezvoltare pentru Pomicultură Pitești-Mărăcineni </a:t>
            </a:r>
            <a:r>
              <a:rPr lang="vi-VN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Argeș</a:t>
            </a:r>
            <a:endParaRPr lang="vi-V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49687" y="4267200"/>
            <a:ext cx="780019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Obiective</a:t>
            </a:r>
          </a:p>
          <a:p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Conservarea, sporirea și protecția diversității speciilor (floră și faună utilă) în  plantațiile pomicole;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Eficientizarea programelor de combatere a bolilor și dăunătorilor prin atragerea unor varietății de specii benefice culturilor pomicole;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Protecția durabilă și eficientă a mediului înconjurător;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Imbunătățirea structurii solului, prevenirea eroziunii, reducerea pierderilor de apă prin evaporare;</a:t>
            </a:r>
            <a:b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Identificarea practicilor pomicole durabile cu scopul îmbunătățirii serviciilor ecosistemice.</a:t>
            </a:r>
          </a:p>
        </p:txBody>
      </p:sp>
    </p:spTree>
    <p:extLst>
      <p:ext uri="{BB962C8B-B14F-4D97-AF65-F5344CB8AC3E}">
        <p14:creationId xmlns:p14="http://schemas.microsoft.com/office/powerpoint/2010/main" val="412921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09600"/>
            <a:ext cx="8686800" cy="62484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vi-VN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Consortiu</a:t>
            </a:r>
          </a:p>
          <a:p>
            <a: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Coordonator: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Institutul de Cercetare-Dezvoltare pentru Pomicultură Pitești-Mărăcineni Argeș</a:t>
            </a:r>
          </a:p>
          <a:p>
            <a: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Parteneri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P1 – Universitatea de Științe Agricole și Medicină Veterinară București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 Responsabil: dr. ing. Butcaru Ana, cercetător științific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https://www.usamv.ro/</a:t>
            </a:r>
            <a:endParaRPr lang="vi-VN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P2 – Stațiunea de Cercetare-Dezvoltare Agricolă Lovrin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 Responsabil: ing. Istrate Paul, cercetător științific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https://www.scdalovrin.com/</a:t>
            </a:r>
            <a:endParaRPr lang="vi-VN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P3 – Universitatea din Craiova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 Responsabil: dr. ing. Cosmulescu Sina, profesor universitar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https://www.ucv.ro/</a:t>
            </a:r>
            <a:endParaRPr lang="vi-VN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P4 – Stațiunea de Cercetare-Dezvoltare pentru Pomicultură Constanța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 Responsabil: dr. ing. Lămureanu Gheorghe, cercetător științific gr. II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https://www.cercetarepomicola-constanta.ro/</a:t>
            </a:r>
            <a:endParaRPr lang="vi-VN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P5 – Stațiunea de Cercetare-Dezvoltare pentru Pomicultură Iași</a:t>
            </a:r>
            <a:b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 Responsabil: ing. Turcu Cristina Ionela, cercetător științific gr. III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https://www.pomicolaiași.ro/</a:t>
            </a:r>
            <a:endParaRPr lang="vi-VN" sz="5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P6 – Institutul Național de Cercetare – Dezvoltare pentru Mașini și Instalații destinate Agriculturii și Industriei Alimentare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Responsabil: dr.ing. Popa Lucreția, cercetător științific gr. I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       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https://www.inma.ro/</a:t>
            </a:r>
            <a:endParaRPr lang="ro-RO" sz="5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vi-VN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Activitati</a:t>
            </a:r>
          </a:p>
          <a:p>
            <a: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Faza I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Documentarea și realizarea unor  baze de date suport utile unor practici pomicole durabile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Termen raportare: 31.10.2023</a:t>
            </a:r>
          </a:p>
          <a:p>
            <a: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Faza II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Realizarea și experimentarea modelelor experimentale  propuse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Termen raportare: 30.08.2024</a:t>
            </a:r>
          </a:p>
          <a:p>
            <a: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Faza III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Evaluarea impactului aplicării variantelor experimentale privind optimizarea secvențelor tehnologice cu scopul asigurării biodiversității și diminuării inputurilor externe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Termen raportare: 31.08.2025</a:t>
            </a:r>
          </a:p>
          <a:p>
            <a:r>
              <a:rPr lang="vi-VN" sz="5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Faza IV: </a:t>
            </a: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Validarea și demonstrarea funcționalității  modelului propus în loturi demonstrative</a:t>
            </a:r>
            <a:b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vi-VN" sz="5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Termen raportare: 30.06.2026</a:t>
            </a:r>
          </a:p>
        </p:txBody>
      </p:sp>
    </p:spTree>
    <p:extLst>
      <p:ext uri="{BB962C8B-B14F-4D97-AF65-F5344CB8AC3E}">
        <p14:creationId xmlns:p14="http://schemas.microsoft.com/office/powerpoint/2010/main" val="34126889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220</TotalTime>
  <Words>113</Words>
  <Application>Microsoft Office PowerPoint</Application>
  <PresentationFormat>On-screen Show (4:3)</PresentationFormat>
  <Paragraphs>27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Trek</vt:lpstr>
      <vt:lpstr>ADER 6.1.9 Influența aplicării ecoschemelor privind culturile permanente in plantațiile pomicole in contextul asigurării biodiversității și impactului asupra mediului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ADER 6.1.9</dc:title>
  <dc:creator>SCDP</dc:creator>
  <cp:lastModifiedBy>SCDP</cp:lastModifiedBy>
  <cp:revision>7</cp:revision>
  <dcterms:created xsi:type="dcterms:W3CDTF">2006-08-16T00:00:00Z</dcterms:created>
  <dcterms:modified xsi:type="dcterms:W3CDTF">2023-11-14T13:38:18Z</dcterms:modified>
</cp:coreProperties>
</file>